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3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80" r:id="rId24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3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tags" Target="../tags/tag8.xml"/><Relationship Id="rId2" Type="http://schemas.openxmlformats.org/officeDocument/2006/relationships/image" Target="../media/image7.png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tags" Target="../tags/tag10.xml"/><Relationship Id="rId2" Type="http://schemas.openxmlformats.org/officeDocument/2006/relationships/image" Target="../media/image9.png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tags" Target="../tags/tag12.xml"/><Relationship Id="rId2" Type="http://schemas.openxmlformats.org/officeDocument/2006/relationships/image" Target="../media/image11.png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tags" Target="../tags/tag14.xml"/><Relationship Id="rId2" Type="http://schemas.openxmlformats.org/officeDocument/2006/relationships/image" Target="../media/image13.png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tags" Target="../tags/tag16.xml"/><Relationship Id="rId2" Type="http://schemas.openxmlformats.org/officeDocument/2006/relationships/image" Target="../media/image15.png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tags" Target="../tags/tag19.xml"/><Relationship Id="rId4" Type="http://schemas.openxmlformats.org/officeDocument/2006/relationships/image" Target="../media/image18.png"/><Relationship Id="rId3" Type="http://schemas.openxmlformats.org/officeDocument/2006/relationships/tags" Target="../tags/tag18.xml"/><Relationship Id="rId2" Type="http://schemas.openxmlformats.org/officeDocument/2006/relationships/image" Target="../media/image17.png"/><Relationship Id="rId1" Type="http://schemas.openxmlformats.org/officeDocument/2006/relationships/tags" Target="../tags/tag17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tags" Target="../tags/tag21.xml"/><Relationship Id="rId2" Type="http://schemas.openxmlformats.org/officeDocument/2006/relationships/image" Target="../media/image20.png"/><Relationship Id="rId1" Type="http://schemas.openxmlformats.org/officeDocument/2006/relationships/tags" Target="../tags/tag20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tags" Target="../tags/tag23.xml"/><Relationship Id="rId2" Type="http://schemas.openxmlformats.org/officeDocument/2006/relationships/image" Target="../media/image22.png"/><Relationship Id="rId1" Type="http://schemas.openxmlformats.org/officeDocument/2006/relationships/tags" Target="../tags/tag2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tags" Target="../tags/tag25.xml"/><Relationship Id="rId2" Type="http://schemas.openxmlformats.org/officeDocument/2006/relationships/image" Target="../media/image24.png"/><Relationship Id="rId1" Type="http://schemas.openxmlformats.org/officeDocument/2006/relationships/tags" Target="../tags/tag24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tags" Target="../tags/tag27.xml"/><Relationship Id="rId2" Type="http://schemas.openxmlformats.org/officeDocument/2006/relationships/image" Target="../media/image26.png"/><Relationship Id="rId1" Type="http://schemas.openxmlformats.org/officeDocument/2006/relationships/tags" Target="../tags/tag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openxmlformats.org/officeDocument/2006/relationships/tags" Target="../tags/tag29.xml"/><Relationship Id="rId2" Type="http://schemas.openxmlformats.org/officeDocument/2006/relationships/image" Target="../media/image28.png"/><Relationship Id="rId1" Type="http://schemas.openxmlformats.org/officeDocument/2006/relationships/tags" Target="../tags/tag28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tags" Target="../tags/tag31.xml"/><Relationship Id="rId2" Type="http://schemas.openxmlformats.org/officeDocument/2006/relationships/image" Target="../media/image30.png"/><Relationship Id="rId1" Type="http://schemas.openxmlformats.org/officeDocument/2006/relationships/tags" Target="../tags/tag3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GAPUino UART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CHEN Xiaosen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Gap Uino</a:t>
            </a:r>
            <a:r>
              <a:rPr lang="zh-CN" altLang="en-US"/>
              <a:t>程序流程图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7530" y="2357120"/>
            <a:ext cx="6075045" cy="2526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10705" y="2314575"/>
            <a:ext cx="3298190" cy="32429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Gap Uino</a:t>
            </a:r>
            <a:r>
              <a:rPr lang="zh-CN" altLang="en-US">
                <a:sym typeface="+mn-ea"/>
              </a:rPr>
              <a:t>程序流程图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48690" y="1857375"/>
            <a:ext cx="7391400" cy="1866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79595" y="3942715"/>
            <a:ext cx="6000750" cy="20288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Gap Uino</a:t>
            </a:r>
            <a:r>
              <a:rPr lang="zh-CN" altLang="en-US">
                <a:sym typeface="+mn-ea"/>
              </a:rPr>
              <a:t>程序流程图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85660" y="2026920"/>
            <a:ext cx="4075430" cy="43516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9285" y="2653030"/>
            <a:ext cx="6686550" cy="21621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Gap Uino</a:t>
            </a:r>
            <a:r>
              <a:rPr lang="zh-CN" altLang="en-US">
                <a:sym typeface="+mn-ea"/>
              </a:rPr>
              <a:t>程序流程图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10145" y="2472055"/>
            <a:ext cx="3076575" cy="3057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9550" y="2745105"/>
            <a:ext cx="7766685" cy="17513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Gap Uino</a:t>
            </a:r>
            <a:r>
              <a:rPr lang="zh-CN" altLang="en-US">
                <a:sym typeface="+mn-ea"/>
              </a:rPr>
              <a:t>程序流程图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228840" y="3091180"/>
            <a:ext cx="3848100" cy="1085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8350" y="2867660"/>
            <a:ext cx="6515100" cy="15335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Gap Uino</a:t>
            </a:r>
            <a:r>
              <a:rPr lang="zh-CN" altLang="en-US">
                <a:sym typeface="+mn-ea"/>
              </a:rPr>
              <a:t>程序流程图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1894840"/>
            <a:ext cx="3539490" cy="13315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8200" y="3423285"/>
            <a:ext cx="7284720" cy="1978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950075" y="2165985"/>
            <a:ext cx="4333875" cy="18097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Gap Uino</a:t>
            </a:r>
            <a:r>
              <a:rPr lang="zh-CN" altLang="en-US">
                <a:sym typeface="+mn-ea"/>
              </a:rPr>
              <a:t>程序流程图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49185" y="3129280"/>
            <a:ext cx="2114550" cy="1866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39595" y="3307080"/>
            <a:ext cx="4267200" cy="1257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Arduino Uno</a:t>
            </a:r>
            <a:r>
              <a:rPr lang="zh-CN" altLang="en-US">
                <a:sym typeface="+mn-ea"/>
              </a:rPr>
              <a:t>程序流程图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94930" y="2198370"/>
            <a:ext cx="3076575" cy="1866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29970" y="3014980"/>
            <a:ext cx="6076950" cy="8286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Arduino Uno</a:t>
            </a:r>
            <a:r>
              <a:rPr lang="zh-CN" altLang="en-US">
                <a:sym typeface="+mn-ea"/>
              </a:rPr>
              <a:t>程序流程图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83120" y="2521585"/>
            <a:ext cx="3171825" cy="2505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99235" y="3129280"/>
            <a:ext cx="4772025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Arduino Uno</a:t>
            </a:r>
            <a:r>
              <a:rPr lang="zh-CN" altLang="en-US">
                <a:sym typeface="+mn-ea"/>
              </a:rPr>
              <a:t>程序流程图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200900" y="2945765"/>
            <a:ext cx="3048000" cy="1743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14400" y="3274695"/>
            <a:ext cx="6134100" cy="10858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Content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1. GapUino </a:t>
            </a:r>
            <a:r>
              <a:rPr lang="zh-CN" altLang="en-US"/>
              <a:t>与</a:t>
            </a:r>
            <a:r>
              <a:rPr lang="en-US" altLang="zh-CN"/>
              <a:t> Arduino Uno</a:t>
            </a:r>
            <a:r>
              <a:rPr lang="zh-CN" altLang="en-US"/>
              <a:t>线路连接</a:t>
            </a:r>
            <a:endParaRPr lang="zh-CN" altLang="en-US"/>
          </a:p>
          <a:p>
            <a:r>
              <a:rPr lang="en-US" altLang="zh-CN"/>
              <a:t>2. GapUino </a:t>
            </a:r>
            <a:r>
              <a:rPr lang="zh-CN" altLang="en-US"/>
              <a:t>与</a:t>
            </a:r>
            <a:r>
              <a:rPr lang="en-US" altLang="zh-CN"/>
              <a:t> Arduino Uno</a:t>
            </a:r>
            <a:r>
              <a:rPr lang="zh-CN" altLang="en-US"/>
              <a:t>编程实现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Arduino Uno</a:t>
            </a:r>
            <a:r>
              <a:rPr lang="zh-CN" altLang="en-US">
                <a:sym typeface="+mn-ea"/>
              </a:rPr>
              <a:t>程序流程图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96000" y="2339975"/>
            <a:ext cx="5219700" cy="3619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18615" y="3188335"/>
            <a:ext cx="4114800" cy="18097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Arduino Uno</a:t>
            </a:r>
            <a:r>
              <a:rPr lang="zh-CN" altLang="en-US">
                <a:sym typeface="+mn-ea"/>
              </a:rPr>
              <a:t>程序流程图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692140" y="1952625"/>
            <a:ext cx="2552700" cy="4324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882265" y="3260090"/>
            <a:ext cx="2390775" cy="10191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060"/>
            <a:ext cx="10515600" cy="1325563"/>
          </a:xfrm>
        </p:spPr>
        <p:txBody>
          <a:bodyPr>
            <a:noAutofit/>
          </a:bodyPr>
          <a:p>
            <a:pPr algn="ctr"/>
            <a:r>
              <a:rPr lang="zh-CN" altLang="en-US" sz="8000"/>
              <a:t>谢谢！</a:t>
            </a:r>
            <a:endParaRPr lang="zh-CN" altLang="en-US" sz="8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5495" y="2766060"/>
            <a:ext cx="10515600" cy="1325563"/>
          </a:xfrm>
        </p:spPr>
        <p:txBody>
          <a:bodyPr/>
          <a:p>
            <a:pPr algn="ctr"/>
            <a:r>
              <a:rPr lang="en-US" altLang="zh-CN">
                <a:sym typeface="+mn-ea"/>
              </a:rPr>
              <a:t>Gap Uino 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 Arduino Uno</a:t>
            </a:r>
            <a:r>
              <a:rPr lang="zh-CN" altLang="en-US">
                <a:sym typeface="+mn-ea"/>
              </a:rPr>
              <a:t>线路连接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GapUino UART</a:t>
            </a:r>
            <a:r>
              <a:rPr lang="zh-CN" altLang="en-US"/>
              <a:t>模式转换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37405" y="1448435"/>
            <a:ext cx="5241925" cy="223329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5145405" y="3598545"/>
            <a:ext cx="4733290" cy="3144520"/>
            <a:chOff x="8103" y="5667"/>
            <a:chExt cx="7454" cy="495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rcRect l="9362" t="11294" r="22188" b="11458"/>
            <a:stretch>
              <a:fillRect/>
            </a:stretch>
          </p:blipFill>
          <p:spPr>
            <a:xfrm rot="16200000">
              <a:off x="9354" y="4416"/>
              <a:ext cx="4953" cy="7455"/>
            </a:xfrm>
            <a:prstGeom prst="rect">
              <a:avLst/>
            </a:prstGeom>
          </p:spPr>
        </p:pic>
        <p:sp>
          <p:nvSpPr>
            <p:cNvPr id="6" name="椭圆 5"/>
            <p:cNvSpPr/>
            <p:nvPr/>
          </p:nvSpPr>
          <p:spPr>
            <a:xfrm>
              <a:off x="13926" y="5798"/>
              <a:ext cx="729" cy="50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>
              <p:custDataLst>
                <p:tags r:id="rId4"/>
              </p:custDataLst>
            </p:nvPr>
          </p:nvSpPr>
          <p:spPr>
            <a:xfrm>
              <a:off x="13844" y="6444"/>
              <a:ext cx="339" cy="50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>
              <p:custDataLst>
                <p:tags r:id="rId5"/>
              </p:custDataLst>
            </p:nvPr>
          </p:nvSpPr>
          <p:spPr>
            <a:xfrm>
              <a:off x="13233" y="6444"/>
              <a:ext cx="339" cy="50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986790" y="310642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默认不是</a:t>
            </a:r>
            <a:r>
              <a:rPr lang="en-US" altLang="zh-CN"/>
              <a:t>UART</a:t>
            </a:r>
            <a:r>
              <a:rPr lang="zh-CN" altLang="en-US"/>
              <a:t>模式</a:t>
            </a:r>
            <a:endParaRPr lang="zh-CN" altLang="en-US"/>
          </a:p>
          <a:p>
            <a:r>
              <a:rPr lang="en-US" altLang="zh-CN"/>
              <a:t>UART</a:t>
            </a:r>
            <a:r>
              <a:rPr lang="zh-CN" altLang="en-US"/>
              <a:t>需要手动配置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GapUino UART</a:t>
            </a:r>
            <a:r>
              <a:rPr lang="zh-CN" altLang="en-US">
                <a:sym typeface="+mn-ea"/>
              </a:rPr>
              <a:t>模式转换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12731" t="23406" r="10123"/>
          <a:stretch>
            <a:fillRect/>
          </a:stretch>
        </p:blipFill>
        <p:spPr>
          <a:xfrm rot="5400000">
            <a:off x="3780155" y="938530"/>
            <a:ext cx="4632325" cy="6137275"/>
          </a:xfrm>
          <a:prstGeom prst="rect">
            <a:avLst/>
          </a:prstGeom>
        </p:spPr>
      </p:pic>
      <p:sp>
        <p:nvSpPr>
          <p:cNvPr id="5" name="椭圆 4"/>
          <p:cNvSpPr/>
          <p:nvPr>
            <p:custDataLst>
              <p:tags r:id="rId2"/>
            </p:custDataLst>
          </p:nvPr>
        </p:nvSpPr>
        <p:spPr>
          <a:xfrm>
            <a:off x="7668895" y="2842260"/>
            <a:ext cx="275590" cy="44513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7140575" y="2842260"/>
            <a:ext cx="275590" cy="44513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GapUino UART</a:t>
            </a:r>
            <a:r>
              <a:rPr lang="zh-CN" altLang="en-US">
                <a:sym typeface="+mn-ea"/>
              </a:rPr>
              <a:t>模式转换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GapUino</a:t>
            </a:r>
            <a:r>
              <a:rPr lang="zh-CN" altLang="en-US"/>
              <a:t>引脚有错误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5156" t="17114"/>
          <a:stretch>
            <a:fillRect/>
          </a:stretch>
        </p:blipFill>
        <p:spPr>
          <a:xfrm rot="5400000">
            <a:off x="4177030" y="1949450"/>
            <a:ext cx="3506470" cy="51790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41670" y="2585085"/>
            <a:ext cx="2000885" cy="132778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Arduino Uno</a:t>
            </a:r>
            <a:r>
              <a:rPr lang="zh-CN" altLang="en-US"/>
              <a:t>接线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13021" t="14767" r="17361" b="12754"/>
          <a:stretch>
            <a:fillRect/>
          </a:stretch>
        </p:blipFill>
        <p:spPr>
          <a:xfrm rot="5400000">
            <a:off x="3735705" y="1202055"/>
            <a:ext cx="3968115" cy="5511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Gap Uino </a:t>
            </a:r>
            <a:r>
              <a:rPr lang="zh-CN" altLang="en-US"/>
              <a:t>与</a:t>
            </a:r>
            <a:r>
              <a:rPr lang="en-US" altLang="zh-CN"/>
              <a:t> Arduino Uno </a:t>
            </a:r>
            <a:r>
              <a:rPr lang="zh-CN" altLang="en-US"/>
              <a:t>连接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11483" t="8157" r="4165"/>
          <a:stretch>
            <a:fillRect/>
          </a:stretch>
        </p:blipFill>
        <p:spPr>
          <a:xfrm rot="16200000">
            <a:off x="6579235" y="1135380"/>
            <a:ext cx="3703955" cy="53790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32510" y="285623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Gap Uino</a:t>
            </a:r>
            <a:r>
              <a:rPr lang="zh-CN" altLang="en-US"/>
              <a:t>的</a:t>
            </a:r>
            <a:r>
              <a:rPr lang="en-US" altLang="zh-CN"/>
              <a:t>RX</a:t>
            </a:r>
            <a:r>
              <a:rPr lang="zh-CN" altLang="en-US"/>
              <a:t>连接</a:t>
            </a:r>
            <a:r>
              <a:rPr lang="en-US" altLang="zh-CN"/>
              <a:t>Arduino Uno</a:t>
            </a:r>
            <a:r>
              <a:rPr lang="zh-CN" altLang="en-US"/>
              <a:t>的</a:t>
            </a:r>
            <a:r>
              <a:rPr lang="en-US" altLang="zh-CN"/>
              <a:t>TX</a:t>
            </a:r>
            <a:endParaRPr lang="en-US" altLang="zh-CN"/>
          </a:p>
          <a:p>
            <a:r>
              <a:rPr lang="en-US" altLang="zh-CN">
                <a:sym typeface="+mn-ea"/>
              </a:rPr>
              <a:t>Gap Uino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TX</a:t>
            </a:r>
            <a:r>
              <a:rPr lang="zh-CN" altLang="en-US">
                <a:sym typeface="+mn-ea"/>
              </a:rPr>
              <a:t>连接</a:t>
            </a:r>
            <a:r>
              <a:rPr lang="en-US" altLang="zh-CN">
                <a:sym typeface="+mn-ea"/>
              </a:rPr>
              <a:t>Arduino Uno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RX</a:t>
            </a:r>
            <a:endParaRPr lang="en-US" altLang="zh-CN"/>
          </a:p>
          <a:p>
            <a:r>
              <a:rPr lang="zh-CN" altLang="en-US"/>
              <a:t>连接两个板的</a:t>
            </a:r>
            <a:r>
              <a:rPr lang="en-US" altLang="zh-CN"/>
              <a:t>GND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85495" y="27660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>
                <a:sym typeface="+mn-ea"/>
              </a:rPr>
              <a:t>Gap Uino 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 Arduino Uno</a:t>
            </a:r>
            <a:r>
              <a:rPr lang="zh-CN" altLang="en-US">
                <a:sym typeface="+mn-ea"/>
              </a:rPr>
              <a:t>编程实现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commondata" val="eyJoZGlkIjoiZTIwMTlkYjJkZGEwOGM0ZWM3Njk5OTFhNjU0MzAzMjI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494</Words>
  <Application>WPS 演示</Application>
  <PresentationFormat>宽屏</PresentationFormat>
  <Paragraphs>58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Arial</vt:lpstr>
      <vt:lpstr>宋体</vt:lpstr>
      <vt:lpstr>Wingdings</vt:lpstr>
      <vt:lpstr>Calibri</vt:lpstr>
      <vt:lpstr>微软雅黑</vt:lpstr>
      <vt:lpstr>Arial Unicode MS</vt:lpstr>
      <vt:lpstr>WPS</vt:lpstr>
      <vt:lpstr>GAPUino UART</vt:lpstr>
      <vt:lpstr>Content</vt:lpstr>
      <vt:lpstr>Gap Uino 与 Arduino Uno线路连接</vt:lpstr>
      <vt:lpstr>GapUino UART模式转换</vt:lpstr>
      <vt:lpstr>GapUino UART模式转换</vt:lpstr>
      <vt:lpstr>GapUino UART模式转换</vt:lpstr>
      <vt:lpstr>Arduino Uno接线</vt:lpstr>
      <vt:lpstr>Gap Uino 与 Arduino Uno 连接</vt:lpstr>
      <vt:lpstr>PowerPoint 演示文稿</vt:lpstr>
      <vt:lpstr>Gap Uino程序流程图</vt:lpstr>
      <vt:lpstr>Gap Uino程序流程图</vt:lpstr>
      <vt:lpstr>Gap Uino程序流程图</vt:lpstr>
      <vt:lpstr>Gap Uino程序流程图</vt:lpstr>
      <vt:lpstr>Gap Uino程序流程图</vt:lpstr>
      <vt:lpstr>Gap Uino程序流程图</vt:lpstr>
      <vt:lpstr>Gap Uino程序流程图</vt:lpstr>
      <vt:lpstr>Arduino Uno程序流程图</vt:lpstr>
      <vt:lpstr>Arduino Uno程序流程图</vt:lpstr>
      <vt:lpstr>Arduino Uno程序流程图</vt:lpstr>
      <vt:lpstr>Arduino Uno程序流程图</vt:lpstr>
      <vt:lpstr>Arduino Uno程序流程图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xiaosen CHEN</dc:creator>
  <cp:lastModifiedBy> </cp:lastModifiedBy>
  <cp:revision>4</cp:revision>
  <dcterms:created xsi:type="dcterms:W3CDTF">2023-11-05T23:54:00Z</dcterms:created>
  <dcterms:modified xsi:type="dcterms:W3CDTF">2023-11-08T10:09:32Z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0FA8B9566CEE42D2B3B9B5208DF93FFA_12</vt:lpwstr>
  </property>
  <property fmtid="{D5CDD505-2E9C-101B-9397-08002B2CF9AE}" pid="3" name="KSOProductBuildVer">
    <vt:lpwstr>2052-12.1.0.15712</vt:lpwstr>
  </property>
</Properties>
</file>